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D96F-55BC-4B91-9D0F-9DA931D4F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245034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/>
              <a:t>SOSIALISASI PENERAPAN ONLINE MARKETING GUNA </a:t>
            </a:r>
            <a:r>
              <a:rPr lang="en-MY" dirty="0" err="1"/>
              <a:t>Peningkatan</a:t>
            </a:r>
            <a:r>
              <a:rPr lang="en-MY" dirty="0"/>
              <a:t> </a:t>
            </a:r>
            <a:r>
              <a:rPr lang="en-MY" dirty="0" err="1"/>
              <a:t>produktivitas</a:t>
            </a:r>
            <a:r>
              <a:rPr lang="en-MY" dirty="0"/>
              <a:t> </a:t>
            </a:r>
            <a:r>
              <a:rPr lang="en-MY" dirty="0" err="1"/>
              <a:t>kube</a:t>
            </a:r>
            <a:endParaRPr lang="en-M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8DB1D-6255-465A-A04D-09131CAAA3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3200" dirty="0">
                <a:solidFill>
                  <a:schemeClr val="bg2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Zulfadli, s. </a:t>
            </a:r>
            <a:r>
              <a:rPr lang="en-MY" sz="3200" dirty="0" err="1">
                <a:solidFill>
                  <a:schemeClr val="bg2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kom</a:t>
            </a:r>
            <a:r>
              <a:rPr lang="en-MY" sz="3200" dirty="0">
                <a:solidFill>
                  <a:schemeClr val="bg2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., m. </a:t>
            </a:r>
            <a:r>
              <a:rPr lang="en-MY" sz="3200" dirty="0" err="1">
                <a:solidFill>
                  <a:schemeClr val="bg2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sC.</a:t>
            </a:r>
            <a:endParaRPr lang="en-MY" sz="3200" dirty="0">
              <a:solidFill>
                <a:schemeClr val="bg2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410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C68E-6314-45F4-AEBB-D8FA1A178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44223"/>
            <a:ext cx="9905998" cy="1478570"/>
          </a:xfrm>
        </p:spPr>
        <p:txBody>
          <a:bodyPr/>
          <a:lstStyle/>
          <a:p>
            <a:r>
              <a:rPr lang="en-MY" dirty="0" err="1"/>
              <a:t>pemasaran</a:t>
            </a:r>
            <a:r>
              <a:rPr lang="en-MY" dirty="0"/>
              <a:t> online?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A915C-2917-4985-AEB7-43D308A7D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7" b="4006"/>
          <a:stretch/>
        </p:blipFill>
        <p:spPr>
          <a:xfrm>
            <a:off x="3051733" y="1382384"/>
            <a:ext cx="6088534" cy="409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6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C3100-4CFD-4B36-B62F-26D9881C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Contoh</a:t>
            </a:r>
            <a:r>
              <a:rPr lang="en-MY" dirty="0"/>
              <a:t> media </a:t>
            </a:r>
            <a:r>
              <a:rPr lang="en-MY" dirty="0" err="1"/>
              <a:t>pemasaran</a:t>
            </a:r>
            <a:r>
              <a:rPr lang="en-MY" dirty="0"/>
              <a:t> online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BF0991-E833-408F-B7F5-428DD85C8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186858"/>
            <a:ext cx="1992213" cy="354171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ABB608-2548-49DD-98F8-413D2E0E0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996" y="2186858"/>
            <a:ext cx="2216911" cy="3541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C0E0F6-195F-474F-B9C7-47D089B39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277" y="2196810"/>
            <a:ext cx="2216911" cy="3541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C0C6DE-C1FE-4811-99C1-D5F20BD92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558" y="2171247"/>
            <a:ext cx="2321357" cy="35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6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E672-8018-4BCA-9640-1D5E1037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308" y="79877"/>
            <a:ext cx="9905998" cy="1478570"/>
          </a:xfrm>
        </p:spPr>
        <p:txBody>
          <a:bodyPr/>
          <a:lstStyle/>
          <a:p>
            <a:r>
              <a:rPr lang="en-MY" dirty="0" err="1"/>
              <a:t>Aplikasi</a:t>
            </a:r>
            <a:r>
              <a:rPr lang="en-MY" dirty="0"/>
              <a:t> </a:t>
            </a:r>
            <a:r>
              <a:rPr lang="en-MY" dirty="0" err="1"/>
              <a:t>berbasis</a:t>
            </a:r>
            <a:r>
              <a:rPr lang="en-MY" dirty="0"/>
              <a:t> smartphone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67F858-A6CB-4706-AC1C-AABABA4BE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02" y="1757841"/>
            <a:ext cx="1992213" cy="35417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85B4B4-946B-4DE8-A5FA-2086EAA55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845" y="1757841"/>
            <a:ext cx="2150589" cy="3541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1FFFD-F6BF-4265-BD86-15E0829BB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916" y="1723151"/>
            <a:ext cx="2459080" cy="36110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E63794-D653-4B59-A774-D7C6E4167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539" y="1723151"/>
            <a:ext cx="2459080" cy="36110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C79193-E90D-4B1B-88DA-1D08BC1898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9593" y="1723151"/>
            <a:ext cx="2587147" cy="36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1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C057-2F75-4FFB-84AA-0D582A55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Manfaat</a:t>
            </a:r>
            <a:r>
              <a:rPr lang="en-MY" dirty="0"/>
              <a:t> dan </a:t>
            </a:r>
            <a:r>
              <a:rPr lang="en-MY" dirty="0" err="1"/>
              <a:t>kelebihan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49E7-4724-407F-886B-CA95A40C0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MY" dirty="0" err="1"/>
              <a:t>Peluang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membentuk</a:t>
            </a:r>
            <a:r>
              <a:rPr lang="en-MY" dirty="0"/>
              <a:t> </a:t>
            </a:r>
            <a:r>
              <a:rPr lang="en-MY" dirty="0" err="1"/>
              <a:t>citra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branding yang </a:t>
            </a:r>
            <a:r>
              <a:rPr lang="en-MY" dirty="0" err="1"/>
              <a:t>baik</a:t>
            </a:r>
            <a:endParaRPr lang="en-MY" dirty="0"/>
          </a:p>
          <a:p>
            <a:r>
              <a:rPr lang="en-MY" dirty="0" err="1"/>
              <a:t>Bertukar</a:t>
            </a:r>
            <a:r>
              <a:rPr lang="en-MY" dirty="0"/>
              <a:t> </a:t>
            </a:r>
            <a:r>
              <a:rPr lang="en-MY" dirty="0" err="1"/>
              <a:t>informasi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mobile dan </a:t>
            </a:r>
            <a:r>
              <a:rPr lang="en-MY" dirty="0" err="1"/>
              <a:t>mudah</a:t>
            </a:r>
            <a:endParaRPr lang="en-MY" dirty="0"/>
          </a:p>
          <a:p>
            <a:r>
              <a:rPr lang="en-MY" dirty="0" err="1"/>
              <a:t>Harga</a:t>
            </a:r>
            <a:r>
              <a:rPr lang="en-MY" dirty="0"/>
              <a:t> real time</a:t>
            </a:r>
          </a:p>
          <a:p>
            <a:r>
              <a:rPr lang="en-MY" dirty="0" err="1"/>
              <a:t>Prediksi</a:t>
            </a:r>
            <a:r>
              <a:rPr lang="en-MY" dirty="0"/>
              <a:t> </a:t>
            </a:r>
            <a:r>
              <a:rPr lang="en-MY" dirty="0" err="1"/>
              <a:t>curah</a:t>
            </a:r>
            <a:r>
              <a:rPr lang="en-MY" dirty="0"/>
              <a:t> </a:t>
            </a:r>
            <a:r>
              <a:rPr lang="en-MY" dirty="0" err="1"/>
              <a:t>hujan</a:t>
            </a:r>
            <a:endParaRPr lang="en-MY" dirty="0"/>
          </a:p>
          <a:p>
            <a:r>
              <a:rPr lang="en-MY" dirty="0" err="1"/>
              <a:t>Mempermudah</a:t>
            </a:r>
            <a:r>
              <a:rPr lang="en-MY" dirty="0"/>
              <a:t> </a:t>
            </a:r>
            <a:r>
              <a:rPr lang="en-MY" dirty="0" err="1"/>
              <a:t>jual-beli</a:t>
            </a:r>
            <a:endParaRPr lang="en-MY" dirty="0"/>
          </a:p>
          <a:p>
            <a:r>
              <a:rPr lang="en-MY" dirty="0" err="1"/>
              <a:t>Pelatihan</a:t>
            </a:r>
            <a:r>
              <a:rPr lang="en-MY" dirty="0"/>
              <a:t> </a:t>
            </a:r>
            <a:r>
              <a:rPr lang="en-MY" dirty="0" err="1"/>
              <a:t>pertanian</a:t>
            </a:r>
            <a:r>
              <a:rPr lang="en-MY" dirty="0"/>
              <a:t> online</a:t>
            </a:r>
          </a:p>
          <a:p>
            <a:r>
              <a:rPr lang="en-MY" dirty="0" err="1"/>
              <a:t>Layanan</a:t>
            </a:r>
            <a:r>
              <a:rPr lang="en-MY" dirty="0"/>
              <a:t> </a:t>
            </a:r>
            <a:r>
              <a:rPr lang="en-MY" dirty="0" err="1"/>
              <a:t>distribusi</a:t>
            </a:r>
            <a:r>
              <a:rPr lang="en-MY" dirty="0"/>
              <a:t> </a:t>
            </a:r>
            <a:r>
              <a:rPr lang="en-MY" dirty="0" err="1"/>
              <a:t>hasil</a:t>
            </a:r>
            <a:r>
              <a:rPr lang="en-MY" dirty="0"/>
              <a:t> </a:t>
            </a:r>
            <a:r>
              <a:rPr lang="en-MY" dirty="0" err="1"/>
              <a:t>pertanian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6373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BBFC-CA64-4DC7-AF58-36438744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Kebutuhan</a:t>
            </a:r>
            <a:r>
              <a:rPr lang="en-MY" dirty="0"/>
              <a:t> dan </a:t>
            </a:r>
            <a:r>
              <a:rPr lang="en-MY" dirty="0" err="1"/>
              <a:t>dampak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1BB54-009E-405D-977E-8D5BEE23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474955"/>
            <a:ext cx="9905999" cy="3541714"/>
          </a:xfrm>
        </p:spPr>
        <p:txBody>
          <a:bodyPr/>
          <a:lstStyle/>
          <a:p>
            <a:r>
              <a:rPr lang="en-MY" dirty="0"/>
              <a:t>1. </a:t>
            </a:r>
            <a:r>
              <a:rPr lang="en-MY" dirty="0" err="1"/>
              <a:t>perangkat</a:t>
            </a:r>
            <a:r>
              <a:rPr lang="en-MY" dirty="0"/>
              <a:t> dan </a:t>
            </a:r>
            <a:r>
              <a:rPr lang="en-MY" dirty="0" err="1"/>
              <a:t>akses</a:t>
            </a:r>
            <a:endParaRPr lang="en-MY" dirty="0"/>
          </a:p>
          <a:p>
            <a:r>
              <a:rPr lang="en-MY" dirty="0"/>
              <a:t>2. </a:t>
            </a:r>
            <a:r>
              <a:rPr lang="en-MY" dirty="0" err="1"/>
              <a:t>sumber</a:t>
            </a:r>
            <a:r>
              <a:rPr lang="en-MY" dirty="0"/>
              <a:t> </a:t>
            </a:r>
            <a:r>
              <a:rPr lang="en-MY" dirty="0" err="1"/>
              <a:t>daya</a:t>
            </a:r>
            <a:r>
              <a:rPr lang="en-MY" dirty="0"/>
              <a:t> </a:t>
            </a:r>
            <a:r>
              <a:rPr lang="en-MY" dirty="0" err="1"/>
              <a:t>manusia</a:t>
            </a:r>
            <a:endParaRPr lang="en-MY" dirty="0"/>
          </a:p>
          <a:p>
            <a:r>
              <a:rPr lang="en-MY" dirty="0"/>
              <a:t>3. </a:t>
            </a:r>
            <a:r>
              <a:rPr lang="en-MY" dirty="0" err="1"/>
              <a:t>manajemen</a:t>
            </a:r>
            <a:r>
              <a:rPr lang="en-MY" dirty="0"/>
              <a:t> dan </a:t>
            </a:r>
            <a:r>
              <a:rPr lang="en-MY" dirty="0" err="1"/>
              <a:t>administrasi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5834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6184-D2AF-4D1C-AFAC-1633964A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427" y="2409739"/>
            <a:ext cx="9905998" cy="1478570"/>
          </a:xfrm>
        </p:spPr>
        <p:txBody>
          <a:bodyPr/>
          <a:lstStyle/>
          <a:p>
            <a:r>
              <a:rPr lang="en-MY" dirty="0" err="1"/>
              <a:t>Terima</a:t>
            </a:r>
            <a:r>
              <a:rPr lang="en-MY" dirty="0"/>
              <a:t> </a:t>
            </a:r>
            <a:r>
              <a:rPr lang="en-MY" dirty="0" err="1"/>
              <a:t>kasih</a:t>
            </a:r>
            <a:r>
              <a:rPr lang="en-MY" dirty="0"/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116381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36</TotalTime>
  <Words>83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Aldhabi</vt:lpstr>
      <vt:lpstr>Arial</vt:lpstr>
      <vt:lpstr>Tw Cen MT</vt:lpstr>
      <vt:lpstr>Circuit</vt:lpstr>
      <vt:lpstr>SOSIALISASI PENERAPAN ONLINE MARKETING GUNA Peningkatan produktivitas kube</vt:lpstr>
      <vt:lpstr>pemasaran online? </vt:lpstr>
      <vt:lpstr>Contoh media pemasaran online</vt:lpstr>
      <vt:lpstr>Aplikasi berbasis smartphone</vt:lpstr>
      <vt:lpstr>Manfaat dan kelebihan</vt:lpstr>
      <vt:lpstr>Kebutuhan dan dampak</vt:lpstr>
      <vt:lpstr>Terima kasih . .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PENERAPAN ONLINE MARKETING GUNA Peningkatan produktivitas kube</dc:title>
  <dc:creator>Zulfadli Zulfadli</dc:creator>
  <cp:lastModifiedBy>Zulfadli Zulfadli</cp:lastModifiedBy>
  <cp:revision>4</cp:revision>
  <dcterms:created xsi:type="dcterms:W3CDTF">2019-07-16T17:14:27Z</dcterms:created>
  <dcterms:modified xsi:type="dcterms:W3CDTF">2019-07-17T02:38:30Z</dcterms:modified>
</cp:coreProperties>
</file>