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8EBB31-0E10-4D39-8BA2-58E3180099F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6B7EA9D-C21D-47B6-8CE1-B410A67C77EF}">
      <dgm:prSet/>
      <dgm:spPr/>
      <dgm:t>
        <a:bodyPr/>
        <a:lstStyle/>
        <a:p>
          <a:r>
            <a:rPr lang="en-MY" b="1" i="0" dirty="0"/>
            <a:t>Content creator</a:t>
          </a:r>
        </a:p>
        <a:p>
          <a:r>
            <a:rPr lang="en-MY" b="0" i="0" dirty="0" err="1"/>
            <a:t>Pengambilan</a:t>
          </a:r>
          <a:r>
            <a:rPr lang="en-MY" b="0" i="0" dirty="0"/>
            <a:t> dan </a:t>
          </a:r>
          <a:r>
            <a:rPr lang="en-MY" b="0" i="0" dirty="0" err="1"/>
            <a:t>pemilihan</a:t>
          </a:r>
          <a:r>
            <a:rPr lang="en-MY" b="0" i="0" dirty="0"/>
            <a:t> </a:t>
          </a:r>
          <a:r>
            <a:rPr lang="en-MY" b="0" i="0" dirty="0" err="1"/>
            <a:t>foto</a:t>
          </a:r>
          <a:r>
            <a:rPr lang="en-MY" b="0" i="0" dirty="0"/>
            <a:t> </a:t>
          </a:r>
          <a:r>
            <a:rPr lang="en-MY" b="0" i="0" dirty="0" err="1"/>
            <a:t>produk</a:t>
          </a:r>
          <a:r>
            <a:rPr lang="en-MY" b="0" i="0" dirty="0"/>
            <a:t>, </a:t>
          </a:r>
          <a:r>
            <a:rPr lang="en-MY" b="0" i="0" dirty="0" err="1"/>
            <a:t>serta</a:t>
          </a:r>
          <a:r>
            <a:rPr lang="en-MY" b="0" i="0" dirty="0"/>
            <a:t> </a:t>
          </a:r>
          <a:r>
            <a:rPr lang="en-MY" b="0" i="0" dirty="0" err="1"/>
            <a:t>pemolesan</a:t>
          </a:r>
          <a:r>
            <a:rPr lang="en-MY" b="0" i="0" dirty="0"/>
            <a:t>.</a:t>
          </a:r>
          <a:endParaRPr lang="en-US" dirty="0"/>
        </a:p>
      </dgm:t>
    </dgm:pt>
    <dgm:pt modelId="{9A149372-C5EA-4492-83ED-FCA67CE00C3F}" type="parTrans" cxnId="{43B7D4F3-737A-48BC-BB74-163FE1E6E26B}">
      <dgm:prSet/>
      <dgm:spPr/>
      <dgm:t>
        <a:bodyPr/>
        <a:lstStyle/>
        <a:p>
          <a:endParaRPr lang="en-US"/>
        </a:p>
      </dgm:t>
    </dgm:pt>
    <dgm:pt modelId="{959B6743-539A-480C-AF05-EC68814E1D3A}" type="sibTrans" cxnId="{43B7D4F3-737A-48BC-BB74-163FE1E6E26B}">
      <dgm:prSet/>
      <dgm:spPr/>
      <dgm:t>
        <a:bodyPr/>
        <a:lstStyle/>
        <a:p>
          <a:endParaRPr lang="en-US"/>
        </a:p>
      </dgm:t>
    </dgm:pt>
    <dgm:pt modelId="{77C7FE4A-B715-43C0-8784-64D84ED5D37C}">
      <dgm:prSet/>
      <dgm:spPr/>
      <dgm:t>
        <a:bodyPr/>
        <a:lstStyle/>
        <a:p>
          <a:r>
            <a:rPr lang="en-MY" b="1" i="0" dirty="0"/>
            <a:t>Administrator</a:t>
          </a:r>
        </a:p>
        <a:p>
          <a:r>
            <a:rPr lang="en-MY" b="1" i="0" dirty="0" err="1"/>
            <a:t>Kelola</a:t>
          </a:r>
          <a:r>
            <a:rPr lang="en-MY" b="1" i="0" dirty="0"/>
            <a:t>  </a:t>
          </a:r>
          <a:r>
            <a:rPr lang="en-MY" b="1" i="0" dirty="0" err="1"/>
            <a:t>operasional</a:t>
          </a:r>
          <a:r>
            <a:rPr lang="en-MY" b="1" i="0" dirty="0"/>
            <a:t> </a:t>
          </a:r>
          <a:r>
            <a:rPr lang="en-MY" b="1" i="0" dirty="0" err="1"/>
            <a:t>aplikasi</a:t>
          </a:r>
          <a:r>
            <a:rPr lang="en-MY" b="1" i="0" dirty="0"/>
            <a:t> </a:t>
          </a:r>
          <a:r>
            <a:rPr lang="en-MY" b="1" i="0" dirty="0" err="1"/>
            <a:t>pemasaran</a:t>
          </a:r>
          <a:r>
            <a:rPr lang="en-MY" b="1" i="0" dirty="0"/>
            <a:t> online, </a:t>
          </a:r>
          <a:r>
            <a:rPr lang="en-MY" b="1" i="0" dirty="0" err="1"/>
            <a:t>interaksi</a:t>
          </a:r>
          <a:r>
            <a:rPr lang="en-MY" b="1" i="0" dirty="0"/>
            <a:t> dan engagement </a:t>
          </a:r>
          <a:r>
            <a:rPr lang="en-MY" b="1" i="0" dirty="0" err="1"/>
            <a:t>dengan</a:t>
          </a:r>
          <a:r>
            <a:rPr lang="en-MY" b="1" i="0" dirty="0"/>
            <a:t> pasar.</a:t>
          </a:r>
        </a:p>
        <a:p>
          <a:r>
            <a:rPr lang="en-MY" b="0" i="0" dirty="0"/>
            <a:t> </a:t>
          </a:r>
          <a:br>
            <a:rPr lang="en-MY" b="0" i="0" dirty="0"/>
          </a:br>
          <a:br>
            <a:rPr lang="en-MY" b="0" i="0" dirty="0"/>
          </a:br>
          <a:endParaRPr lang="en-US" dirty="0"/>
        </a:p>
      </dgm:t>
    </dgm:pt>
    <dgm:pt modelId="{5662DF4E-415F-431C-BDA4-EE1E80F54B98}" type="parTrans" cxnId="{F458C941-1D18-421A-9072-4DFB24B8B155}">
      <dgm:prSet/>
      <dgm:spPr/>
      <dgm:t>
        <a:bodyPr/>
        <a:lstStyle/>
        <a:p>
          <a:endParaRPr lang="en-US"/>
        </a:p>
      </dgm:t>
    </dgm:pt>
    <dgm:pt modelId="{03E2EBB3-47D8-4A5D-851E-CB18F88DFBBF}" type="sibTrans" cxnId="{F458C941-1D18-421A-9072-4DFB24B8B155}">
      <dgm:prSet/>
      <dgm:spPr/>
      <dgm:t>
        <a:bodyPr/>
        <a:lstStyle/>
        <a:p>
          <a:endParaRPr lang="en-US"/>
        </a:p>
      </dgm:t>
    </dgm:pt>
    <dgm:pt modelId="{6A50D33E-2105-41C4-AE1C-2D877752D1ED}" type="pres">
      <dgm:prSet presAssocID="{7D8EBB31-0E10-4D39-8BA2-58E3180099FA}" presName="root" presStyleCnt="0">
        <dgm:presLayoutVars>
          <dgm:dir/>
          <dgm:resizeHandles val="exact"/>
        </dgm:presLayoutVars>
      </dgm:prSet>
      <dgm:spPr/>
    </dgm:pt>
    <dgm:pt modelId="{CE4257B8-B235-4815-9891-D6F9FC36F7DA}" type="pres">
      <dgm:prSet presAssocID="{A6B7EA9D-C21D-47B6-8CE1-B410A67C77EF}" presName="compNode" presStyleCnt="0"/>
      <dgm:spPr/>
    </dgm:pt>
    <dgm:pt modelId="{FA2FD076-E0AA-4D7F-A70F-39225BA1D0B1}" type="pres">
      <dgm:prSet presAssocID="{A6B7EA9D-C21D-47B6-8CE1-B410A67C77EF}" presName="bgRect" presStyleLbl="bgShp" presStyleIdx="0" presStyleCnt="2"/>
      <dgm:spPr/>
    </dgm:pt>
    <dgm:pt modelId="{7D355DA5-20CB-4E2B-9B5D-6F53950D2CB0}" type="pres">
      <dgm:prSet presAssocID="{A6B7EA9D-C21D-47B6-8CE1-B410A67C77E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D6EA08F7-E324-4F34-AE24-9ACF402617AF}" type="pres">
      <dgm:prSet presAssocID="{A6B7EA9D-C21D-47B6-8CE1-B410A67C77EF}" presName="spaceRect" presStyleCnt="0"/>
      <dgm:spPr/>
    </dgm:pt>
    <dgm:pt modelId="{0F7B604A-ED46-4C99-8CEB-1A8654A2D2C0}" type="pres">
      <dgm:prSet presAssocID="{A6B7EA9D-C21D-47B6-8CE1-B410A67C77EF}" presName="parTx" presStyleLbl="revTx" presStyleIdx="0" presStyleCnt="2">
        <dgm:presLayoutVars>
          <dgm:chMax val="0"/>
          <dgm:chPref val="0"/>
        </dgm:presLayoutVars>
      </dgm:prSet>
      <dgm:spPr/>
    </dgm:pt>
    <dgm:pt modelId="{D1B2C24B-E2C6-4BF5-A5FD-8050B0D7DDBA}" type="pres">
      <dgm:prSet presAssocID="{959B6743-539A-480C-AF05-EC68814E1D3A}" presName="sibTrans" presStyleCnt="0"/>
      <dgm:spPr/>
    </dgm:pt>
    <dgm:pt modelId="{2956AB45-9595-4249-866B-2CD6E0C5082F}" type="pres">
      <dgm:prSet presAssocID="{77C7FE4A-B715-43C0-8784-64D84ED5D37C}" presName="compNode" presStyleCnt="0"/>
      <dgm:spPr/>
    </dgm:pt>
    <dgm:pt modelId="{B2434128-7019-4BE5-A9A1-2F28524F372B}" type="pres">
      <dgm:prSet presAssocID="{77C7FE4A-B715-43C0-8784-64D84ED5D37C}" presName="bgRect" presStyleLbl="bgShp" presStyleIdx="1" presStyleCnt="2"/>
      <dgm:spPr/>
    </dgm:pt>
    <dgm:pt modelId="{9DE4FFD3-C202-46B4-BF94-1372D262FDC2}" type="pres">
      <dgm:prSet presAssocID="{77C7FE4A-B715-43C0-8784-64D84ED5D37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BDE43E89-49C7-4C3C-8ED7-13E88589ED12}" type="pres">
      <dgm:prSet presAssocID="{77C7FE4A-B715-43C0-8784-64D84ED5D37C}" presName="spaceRect" presStyleCnt="0"/>
      <dgm:spPr/>
    </dgm:pt>
    <dgm:pt modelId="{2822C63C-776C-4C55-84DC-580F801FB882}" type="pres">
      <dgm:prSet presAssocID="{77C7FE4A-B715-43C0-8784-64D84ED5D37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5B3D83A-D7A2-483F-A7EE-ECF1F2406D51}" type="presOf" srcId="{A6B7EA9D-C21D-47B6-8CE1-B410A67C77EF}" destId="{0F7B604A-ED46-4C99-8CEB-1A8654A2D2C0}" srcOrd="0" destOrd="0" presId="urn:microsoft.com/office/officeart/2018/2/layout/IconVerticalSolidList"/>
    <dgm:cxn modelId="{F458C941-1D18-421A-9072-4DFB24B8B155}" srcId="{7D8EBB31-0E10-4D39-8BA2-58E3180099FA}" destId="{77C7FE4A-B715-43C0-8784-64D84ED5D37C}" srcOrd="1" destOrd="0" parTransId="{5662DF4E-415F-431C-BDA4-EE1E80F54B98}" sibTransId="{03E2EBB3-47D8-4A5D-851E-CB18F88DFBBF}"/>
    <dgm:cxn modelId="{80724B50-8D4B-480F-9B4A-C0BAD8871E16}" type="presOf" srcId="{7D8EBB31-0E10-4D39-8BA2-58E3180099FA}" destId="{6A50D33E-2105-41C4-AE1C-2D877752D1ED}" srcOrd="0" destOrd="0" presId="urn:microsoft.com/office/officeart/2018/2/layout/IconVerticalSolidList"/>
    <dgm:cxn modelId="{DAA2FEA8-0F4C-4B1D-BB19-FFFB16DCA14B}" type="presOf" srcId="{77C7FE4A-B715-43C0-8784-64D84ED5D37C}" destId="{2822C63C-776C-4C55-84DC-580F801FB882}" srcOrd="0" destOrd="0" presId="urn:microsoft.com/office/officeart/2018/2/layout/IconVerticalSolidList"/>
    <dgm:cxn modelId="{43B7D4F3-737A-48BC-BB74-163FE1E6E26B}" srcId="{7D8EBB31-0E10-4D39-8BA2-58E3180099FA}" destId="{A6B7EA9D-C21D-47B6-8CE1-B410A67C77EF}" srcOrd="0" destOrd="0" parTransId="{9A149372-C5EA-4492-83ED-FCA67CE00C3F}" sibTransId="{959B6743-539A-480C-AF05-EC68814E1D3A}"/>
    <dgm:cxn modelId="{06857EC8-3624-4756-849E-1A173083E8D2}" type="presParOf" srcId="{6A50D33E-2105-41C4-AE1C-2D877752D1ED}" destId="{CE4257B8-B235-4815-9891-D6F9FC36F7DA}" srcOrd="0" destOrd="0" presId="urn:microsoft.com/office/officeart/2018/2/layout/IconVerticalSolidList"/>
    <dgm:cxn modelId="{8E11B1E7-7028-40EA-A0E6-7374781CBB97}" type="presParOf" srcId="{CE4257B8-B235-4815-9891-D6F9FC36F7DA}" destId="{FA2FD076-E0AA-4D7F-A70F-39225BA1D0B1}" srcOrd="0" destOrd="0" presId="urn:microsoft.com/office/officeart/2018/2/layout/IconVerticalSolidList"/>
    <dgm:cxn modelId="{4274952E-A727-4623-89CE-1942C1BBC71B}" type="presParOf" srcId="{CE4257B8-B235-4815-9891-D6F9FC36F7DA}" destId="{7D355DA5-20CB-4E2B-9B5D-6F53950D2CB0}" srcOrd="1" destOrd="0" presId="urn:microsoft.com/office/officeart/2018/2/layout/IconVerticalSolidList"/>
    <dgm:cxn modelId="{01C000F7-EF00-42DF-9CC8-8DD5EB253E6C}" type="presParOf" srcId="{CE4257B8-B235-4815-9891-D6F9FC36F7DA}" destId="{D6EA08F7-E324-4F34-AE24-9ACF402617AF}" srcOrd="2" destOrd="0" presId="urn:microsoft.com/office/officeart/2018/2/layout/IconVerticalSolidList"/>
    <dgm:cxn modelId="{FBA1A3FE-5A8F-4EA3-BB20-88A7D04EE143}" type="presParOf" srcId="{CE4257B8-B235-4815-9891-D6F9FC36F7DA}" destId="{0F7B604A-ED46-4C99-8CEB-1A8654A2D2C0}" srcOrd="3" destOrd="0" presId="urn:microsoft.com/office/officeart/2018/2/layout/IconVerticalSolidList"/>
    <dgm:cxn modelId="{0B45D7BC-8B15-491A-ADD4-48325A3CD03E}" type="presParOf" srcId="{6A50D33E-2105-41C4-AE1C-2D877752D1ED}" destId="{D1B2C24B-E2C6-4BF5-A5FD-8050B0D7DDBA}" srcOrd="1" destOrd="0" presId="urn:microsoft.com/office/officeart/2018/2/layout/IconVerticalSolidList"/>
    <dgm:cxn modelId="{7B5FA077-5E5C-4770-AAB7-8E333B1EBEF1}" type="presParOf" srcId="{6A50D33E-2105-41C4-AE1C-2D877752D1ED}" destId="{2956AB45-9595-4249-866B-2CD6E0C5082F}" srcOrd="2" destOrd="0" presId="urn:microsoft.com/office/officeart/2018/2/layout/IconVerticalSolidList"/>
    <dgm:cxn modelId="{39911C5F-D0E1-4919-8D75-B03021513706}" type="presParOf" srcId="{2956AB45-9595-4249-866B-2CD6E0C5082F}" destId="{B2434128-7019-4BE5-A9A1-2F28524F372B}" srcOrd="0" destOrd="0" presId="urn:microsoft.com/office/officeart/2018/2/layout/IconVerticalSolidList"/>
    <dgm:cxn modelId="{441066DC-E81E-41D6-B24E-BCAFBF7BA3E6}" type="presParOf" srcId="{2956AB45-9595-4249-866B-2CD6E0C5082F}" destId="{9DE4FFD3-C202-46B4-BF94-1372D262FDC2}" srcOrd="1" destOrd="0" presId="urn:microsoft.com/office/officeart/2018/2/layout/IconVerticalSolidList"/>
    <dgm:cxn modelId="{CCF85E76-23FC-4ECB-832B-13257BBFA389}" type="presParOf" srcId="{2956AB45-9595-4249-866B-2CD6E0C5082F}" destId="{BDE43E89-49C7-4C3C-8ED7-13E88589ED12}" srcOrd="2" destOrd="0" presId="urn:microsoft.com/office/officeart/2018/2/layout/IconVerticalSolidList"/>
    <dgm:cxn modelId="{703F3AB8-2476-4722-83B5-106E72692299}" type="presParOf" srcId="{2956AB45-9595-4249-866B-2CD6E0C5082F}" destId="{2822C63C-776C-4C55-84DC-580F801FB88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FD076-E0AA-4D7F-A70F-39225BA1D0B1}">
      <dsp:nvSpPr>
        <dsp:cNvPr id="0" name=""/>
        <dsp:cNvSpPr/>
      </dsp:nvSpPr>
      <dsp:spPr>
        <a:xfrm>
          <a:off x="0" y="485774"/>
          <a:ext cx="6496050" cy="16287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55DA5-20CB-4E2B-9B5D-6F53950D2CB0}">
      <dsp:nvSpPr>
        <dsp:cNvPr id="0" name=""/>
        <dsp:cNvSpPr/>
      </dsp:nvSpPr>
      <dsp:spPr>
        <a:xfrm>
          <a:off x="492704" y="852249"/>
          <a:ext cx="895826" cy="8958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B604A-ED46-4C99-8CEB-1A8654A2D2C0}">
      <dsp:nvSpPr>
        <dsp:cNvPr id="0" name=""/>
        <dsp:cNvSpPr/>
      </dsp:nvSpPr>
      <dsp:spPr>
        <a:xfrm>
          <a:off x="1881235" y="485774"/>
          <a:ext cx="4614814" cy="1628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379" tIns="172379" rIns="172379" bIns="17237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b="1" i="0" kern="1200" dirty="0"/>
            <a:t>Content creator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b="0" i="0" kern="1200" dirty="0" err="1"/>
            <a:t>Pengambilan</a:t>
          </a:r>
          <a:r>
            <a:rPr lang="en-MY" sz="1400" b="0" i="0" kern="1200" dirty="0"/>
            <a:t> dan </a:t>
          </a:r>
          <a:r>
            <a:rPr lang="en-MY" sz="1400" b="0" i="0" kern="1200" dirty="0" err="1"/>
            <a:t>pemilihan</a:t>
          </a:r>
          <a:r>
            <a:rPr lang="en-MY" sz="1400" b="0" i="0" kern="1200" dirty="0"/>
            <a:t> </a:t>
          </a:r>
          <a:r>
            <a:rPr lang="en-MY" sz="1400" b="0" i="0" kern="1200" dirty="0" err="1"/>
            <a:t>foto</a:t>
          </a:r>
          <a:r>
            <a:rPr lang="en-MY" sz="1400" b="0" i="0" kern="1200" dirty="0"/>
            <a:t> </a:t>
          </a:r>
          <a:r>
            <a:rPr lang="en-MY" sz="1400" b="0" i="0" kern="1200" dirty="0" err="1"/>
            <a:t>produk</a:t>
          </a:r>
          <a:r>
            <a:rPr lang="en-MY" sz="1400" b="0" i="0" kern="1200" dirty="0"/>
            <a:t>, </a:t>
          </a:r>
          <a:r>
            <a:rPr lang="en-MY" sz="1400" b="0" i="0" kern="1200" dirty="0" err="1"/>
            <a:t>serta</a:t>
          </a:r>
          <a:r>
            <a:rPr lang="en-MY" sz="1400" b="0" i="0" kern="1200" dirty="0"/>
            <a:t> </a:t>
          </a:r>
          <a:r>
            <a:rPr lang="en-MY" sz="1400" b="0" i="0" kern="1200" dirty="0" err="1"/>
            <a:t>pemolesan</a:t>
          </a:r>
          <a:r>
            <a:rPr lang="en-MY" sz="1400" b="0" i="0" kern="1200" dirty="0"/>
            <a:t>.</a:t>
          </a:r>
          <a:endParaRPr lang="en-US" sz="1400" kern="1200" dirty="0"/>
        </a:p>
      </dsp:txBody>
      <dsp:txXfrm>
        <a:off x="1881235" y="485774"/>
        <a:ext cx="4614814" cy="1628775"/>
      </dsp:txXfrm>
    </dsp:sp>
    <dsp:sp modelId="{B2434128-7019-4BE5-A9A1-2F28524F372B}">
      <dsp:nvSpPr>
        <dsp:cNvPr id="0" name=""/>
        <dsp:cNvSpPr/>
      </dsp:nvSpPr>
      <dsp:spPr>
        <a:xfrm>
          <a:off x="0" y="2457450"/>
          <a:ext cx="6496050" cy="16287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4FFD3-C202-46B4-BF94-1372D262FDC2}">
      <dsp:nvSpPr>
        <dsp:cNvPr id="0" name=""/>
        <dsp:cNvSpPr/>
      </dsp:nvSpPr>
      <dsp:spPr>
        <a:xfrm>
          <a:off x="492704" y="2823924"/>
          <a:ext cx="895826" cy="8958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2C63C-776C-4C55-84DC-580F801FB882}">
      <dsp:nvSpPr>
        <dsp:cNvPr id="0" name=""/>
        <dsp:cNvSpPr/>
      </dsp:nvSpPr>
      <dsp:spPr>
        <a:xfrm>
          <a:off x="1881235" y="2457450"/>
          <a:ext cx="4614814" cy="1628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379" tIns="172379" rIns="172379" bIns="17237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b="1" i="0" kern="1200" dirty="0"/>
            <a:t>Administrator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b="1" i="0" kern="1200" dirty="0" err="1"/>
            <a:t>Kelola</a:t>
          </a:r>
          <a:r>
            <a:rPr lang="en-MY" sz="1400" b="1" i="0" kern="1200" dirty="0"/>
            <a:t>  </a:t>
          </a:r>
          <a:r>
            <a:rPr lang="en-MY" sz="1400" b="1" i="0" kern="1200" dirty="0" err="1"/>
            <a:t>operasional</a:t>
          </a:r>
          <a:r>
            <a:rPr lang="en-MY" sz="1400" b="1" i="0" kern="1200" dirty="0"/>
            <a:t> </a:t>
          </a:r>
          <a:r>
            <a:rPr lang="en-MY" sz="1400" b="1" i="0" kern="1200" dirty="0" err="1"/>
            <a:t>aplikasi</a:t>
          </a:r>
          <a:r>
            <a:rPr lang="en-MY" sz="1400" b="1" i="0" kern="1200" dirty="0"/>
            <a:t> </a:t>
          </a:r>
          <a:r>
            <a:rPr lang="en-MY" sz="1400" b="1" i="0" kern="1200" dirty="0" err="1"/>
            <a:t>pemasaran</a:t>
          </a:r>
          <a:r>
            <a:rPr lang="en-MY" sz="1400" b="1" i="0" kern="1200" dirty="0"/>
            <a:t> online, </a:t>
          </a:r>
          <a:r>
            <a:rPr lang="en-MY" sz="1400" b="1" i="0" kern="1200" dirty="0" err="1"/>
            <a:t>interaksi</a:t>
          </a:r>
          <a:r>
            <a:rPr lang="en-MY" sz="1400" b="1" i="0" kern="1200" dirty="0"/>
            <a:t> dan engagement </a:t>
          </a:r>
          <a:r>
            <a:rPr lang="en-MY" sz="1400" b="1" i="0" kern="1200" dirty="0" err="1"/>
            <a:t>dengan</a:t>
          </a:r>
          <a:r>
            <a:rPr lang="en-MY" sz="1400" b="1" i="0" kern="1200" dirty="0"/>
            <a:t> pasar.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b="0" i="0" kern="1200" dirty="0"/>
            <a:t> </a:t>
          </a:r>
          <a:br>
            <a:rPr lang="en-MY" sz="1400" b="0" i="0" kern="1200" dirty="0"/>
          </a:br>
          <a:br>
            <a:rPr lang="en-MY" sz="1400" b="0" i="0" kern="1200" dirty="0"/>
          </a:br>
          <a:endParaRPr lang="en-US" sz="1400" kern="1200" dirty="0"/>
        </a:p>
      </dsp:txBody>
      <dsp:txXfrm>
        <a:off x="1881235" y="2457450"/>
        <a:ext cx="4614814" cy="1628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9F6B15-1377-43E6-9E8B-3211520F6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8510" y="1121134"/>
            <a:ext cx="7493490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MY" sz="4000" dirty="0" err="1">
                <a:solidFill>
                  <a:srgbClr val="EBEBEB"/>
                </a:solidFill>
              </a:rPr>
              <a:t>Pelatihan</a:t>
            </a:r>
            <a:r>
              <a:rPr lang="en-MY" sz="4000" dirty="0">
                <a:solidFill>
                  <a:srgbClr val="EBEBEB"/>
                </a:solidFill>
              </a:rPr>
              <a:t> </a:t>
            </a:r>
            <a:r>
              <a:rPr lang="en-MY" sz="4000" dirty="0" err="1">
                <a:solidFill>
                  <a:srgbClr val="EBEBEB"/>
                </a:solidFill>
              </a:rPr>
              <a:t>Manajemen</a:t>
            </a:r>
            <a:r>
              <a:rPr lang="en-MY" sz="4000" dirty="0">
                <a:solidFill>
                  <a:srgbClr val="EBEBEB"/>
                </a:solidFill>
              </a:rPr>
              <a:t> </a:t>
            </a:r>
            <a:r>
              <a:rPr lang="en-MY" sz="4000" dirty="0" err="1">
                <a:solidFill>
                  <a:srgbClr val="EBEBEB"/>
                </a:solidFill>
              </a:rPr>
              <a:t>Pemasaran</a:t>
            </a:r>
            <a:r>
              <a:rPr lang="en-MY" sz="4000" dirty="0">
                <a:solidFill>
                  <a:srgbClr val="EBEBEB"/>
                </a:solidFill>
              </a:rPr>
              <a:t> Online </a:t>
            </a:r>
            <a:r>
              <a:rPr lang="en-MY" sz="4000" dirty="0" err="1">
                <a:solidFill>
                  <a:srgbClr val="EBEBEB"/>
                </a:solidFill>
              </a:rPr>
              <a:t>Berbasis</a:t>
            </a:r>
            <a:r>
              <a:rPr lang="en-MY" sz="4000" dirty="0">
                <a:solidFill>
                  <a:srgbClr val="EBEBEB"/>
                </a:solidFill>
              </a:rPr>
              <a:t> </a:t>
            </a:r>
            <a:r>
              <a:rPr lang="en-MY" sz="4000" dirty="0" err="1">
                <a:solidFill>
                  <a:srgbClr val="EBEBEB"/>
                </a:solidFill>
              </a:rPr>
              <a:t>Teknologi</a:t>
            </a:r>
            <a:r>
              <a:rPr lang="en-MY" sz="4000" dirty="0">
                <a:solidFill>
                  <a:srgbClr val="EBEBEB"/>
                </a:solidFill>
              </a:rPr>
              <a:t> Digital Smartphone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3C381B-6E0F-4AB1-8D95-6EB7F054A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5164" y="5363761"/>
            <a:ext cx="5222326" cy="861420"/>
          </a:xfrm>
        </p:spPr>
        <p:txBody>
          <a:bodyPr>
            <a:normAutofit/>
          </a:bodyPr>
          <a:lstStyle/>
          <a:p>
            <a:r>
              <a:rPr lang="en-MY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Oleh</a:t>
            </a:r>
          </a:p>
          <a:p>
            <a:r>
              <a:rPr lang="en-MY" dirty="0">
                <a:solidFill>
                  <a:schemeClr val="tx2">
                    <a:lumMod val="40000"/>
                    <a:lumOff val="60000"/>
                  </a:schemeClr>
                </a:solidFill>
              </a:rPr>
              <a:t>Zulfadli, s. </a:t>
            </a:r>
            <a:r>
              <a:rPr lang="en-MY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kom</a:t>
            </a:r>
            <a:r>
              <a:rPr lang="en-MY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., m. </a:t>
            </a:r>
            <a:r>
              <a:rPr lang="en-MY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sc</a:t>
            </a:r>
            <a:endParaRPr lang="en-MY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09811DF6-66E4-43D5-B564-31517965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07473B7-6758-4171-9242-B1B2DC554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0" y="2282740"/>
            <a:ext cx="2936836" cy="2521119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43651A-4A2E-4A9D-9551-0169C9B05202}"/>
              </a:ext>
            </a:extLst>
          </p:cNvPr>
          <p:cNvSpPr txBox="1"/>
          <p:nvPr/>
        </p:nvSpPr>
        <p:spPr>
          <a:xfrm>
            <a:off x="10143700" y="98902"/>
            <a:ext cx="1274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>
                <a:solidFill>
                  <a:schemeClr val="bg1"/>
                </a:solidFill>
              </a:rPr>
              <a:t>22</a:t>
            </a:r>
          </a:p>
          <a:p>
            <a:pPr algn="ctr"/>
            <a:r>
              <a:rPr lang="en-MY" dirty="0">
                <a:solidFill>
                  <a:schemeClr val="bg1"/>
                </a:solidFill>
              </a:rPr>
              <a:t>8</a:t>
            </a:r>
          </a:p>
          <a:p>
            <a:pPr algn="ctr"/>
            <a:r>
              <a:rPr lang="en-MY" dirty="0">
                <a:solidFill>
                  <a:schemeClr val="bg1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362925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A737C-D3AC-430D-99FA-B7D4C88C3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798176" cy="1400530"/>
          </a:xfrm>
        </p:spPr>
        <p:txBody>
          <a:bodyPr>
            <a:normAutofit/>
          </a:bodyPr>
          <a:lstStyle/>
          <a:p>
            <a:r>
              <a:rPr lang="en-MY" dirty="0" err="1"/>
              <a:t>Aplikasi</a:t>
            </a:r>
            <a:r>
              <a:rPr lang="en-MY" dirty="0"/>
              <a:t> </a:t>
            </a:r>
            <a:r>
              <a:rPr lang="en-MY" dirty="0" err="1"/>
              <a:t>Tani</a:t>
            </a:r>
            <a:r>
              <a:rPr lang="en-MY" dirty="0"/>
              <a:t> Link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5429AA-CC0E-479E-A72B-8B79A92CC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4">
            <a:extLst>
              <a:ext uri="{FF2B5EF4-FFF2-40B4-BE49-F238E27FC236}">
                <a16:creationId xmlns:a16="http://schemas.microsoft.com/office/drawing/2014/main" id="{C0B41A3B-1F09-4915-A2B4-AE09B719E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A48B18-B469-4864-8B4A-CD2B27EEC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040" y="843278"/>
            <a:ext cx="2881531" cy="5122723"/>
          </a:xfrm>
          <a:prstGeom prst="rect">
            <a:avLst/>
          </a:prstGeom>
          <a:effectLst/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D951CB-4693-43A1-A885-099EACA3F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065" y="2249000"/>
            <a:ext cx="2523770" cy="4486705"/>
          </a:xfrm>
          <a:prstGeom prst="rect">
            <a:avLst/>
          </a:prstGeom>
          <a:effectLst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DA9EBA3-5F2D-4F50-A23B-D56365CBC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3DE25-586A-4975-B2A7-C6940F13C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331259"/>
            <a:ext cx="4797676" cy="4195481"/>
          </a:xfrm>
        </p:spPr>
        <p:txBody>
          <a:bodyPr>
            <a:normAutofit/>
          </a:bodyPr>
          <a:lstStyle/>
          <a:p>
            <a:r>
              <a:rPr lang="en-MY" dirty="0"/>
              <a:t>Posting </a:t>
            </a:r>
            <a:r>
              <a:rPr lang="en-MY" dirty="0" err="1"/>
              <a:t>produk</a:t>
            </a:r>
            <a:r>
              <a:rPr lang="en-MY" dirty="0"/>
              <a:t> (</a:t>
            </a:r>
            <a:r>
              <a:rPr lang="en-MY" dirty="0" err="1"/>
              <a:t>Jual</a:t>
            </a:r>
            <a:r>
              <a:rPr lang="en-MY" dirty="0"/>
              <a:t>/</a:t>
            </a:r>
            <a:r>
              <a:rPr lang="en-MY" dirty="0" err="1"/>
              <a:t>Beli</a:t>
            </a:r>
            <a:r>
              <a:rPr lang="en-MY" dirty="0"/>
              <a:t>)</a:t>
            </a:r>
          </a:p>
          <a:p>
            <a:r>
              <a:rPr lang="en-MY" dirty="0" err="1"/>
              <a:t>Ekplorasi</a:t>
            </a:r>
            <a:r>
              <a:rPr lang="en-MY" dirty="0"/>
              <a:t> </a:t>
            </a:r>
            <a:r>
              <a:rPr lang="en-MY" dirty="0" err="1"/>
              <a:t>fitur</a:t>
            </a:r>
            <a:r>
              <a:rPr lang="en-MY" dirty="0"/>
              <a:t> dan </a:t>
            </a:r>
            <a:r>
              <a:rPr lang="en-MY" dirty="0" err="1"/>
              <a:t>layanan</a:t>
            </a:r>
            <a:r>
              <a:rPr lang="en-MY" dirty="0"/>
              <a:t> lain</a:t>
            </a:r>
          </a:p>
          <a:p>
            <a:pPr marL="0" indent="0">
              <a:buNone/>
            </a:pPr>
            <a:endParaRPr lang="en-MY" dirty="0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086B728-8084-4048-8434-F83338B16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525" y="867638"/>
            <a:ext cx="2881530" cy="51227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23260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04449-D40E-4C4F-AC2B-9A5F179C0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Terima</a:t>
            </a: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Kasih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Graphic 5" descr="Smiling Face with No Fill">
            <a:extLst>
              <a:ext uri="{FF2B5EF4-FFF2-40B4-BE49-F238E27FC236}">
                <a16:creationId xmlns:a16="http://schemas.microsoft.com/office/drawing/2014/main" id="{B496AE9A-BEBB-4FBF-AC0F-CD1D41F818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8115" y="647698"/>
            <a:ext cx="5562139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41982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6C4B6-FEE8-40B9-ABD4-7A788ADCB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MY" sz="3200">
                <a:solidFill>
                  <a:srgbClr val="F2F2F2"/>
                </a:solidFill>
              </a:rPr>
              <a:t>Fokus pelatihan</a:t>
            </a:r>
            <a:br>
              <a:rPr lang="en-MY" sz="3200">
                <a:solidFill>
                  <a:srgbClr val="F2F2F2"/>
                </a:solidFill>
              </a:rPr>
            </a:br>
            <a:endParaRPr lang="en-MY" sz="3200">
              <a:solidFill>
                <a:srgbClr val="F2F2F2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1662A88F-7C1C-421D-809D-03DE3D63A1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081550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7187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F7302AF-86B9-441B-8D24-AC382E2A4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A2A6C2-D371-4C6B-B50F-CC71C6D01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F07A6A6-E44B-411E-AA18-65E481136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CC3468F-5EED-42B0-8507-F30360E1D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91711EE-029D-453C-9AE9-E87829F1D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D5A8E14-301B-40C0-A174-D2232EF95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57F603-780C-4F12-B3EB-428407275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C3F7CE2-B43A-45D2-9373-25894C50C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15">
            <a:extLst>
              <a:ext uri="{FF2B5EF4-FFF2-40B4-BE49-F238E27FC236}">
                <a16:creationId xmlns:a16="http://schemas.microsoft.com/office/drawing/2014/main" id="{8FCA8AFB-F631-49F2-BBF1-7E294F678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2" name="Freeform 5">
            <a:extLst>
              <a:ext uri="{FF2B5EF4-FFF2-40B4-BE49-F238E27FC236}">
                <a16:creationId xmlns:a16="http://schemas.microsoft.com/office/drawing/2014/main" id="{D6589E23-6653-463D-B72D-37D56DC91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B375F-6085-48D8-851A-B0D4D33C5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4854344"/>
            <a:ext cx="9345155" cy="8618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/>
              <a:t>Aplikasi</a:t>
            </a:r>
            <a:r>
              <a:rPr lang="en-US" sz="4400" dirty="0"/>
              <a:t> yang </a:t>
            </a:r>
            <a:r>
              <a:rPr lang="en-US" sz="4400" dirty="0" err="1"/>
              <a:t>dipilih</a:t>
            </a:r>
            <a:r>
              <a:rPr lang="en-US" sz="44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89A855-1CA5-42C4-9341-082BBED83A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0207" y="636082"/>
            <a:ext cx="2011741" cy="3576429"/>
          </a:xfrm>
          <a:prstGeom prst="rect">
            <a:avLst/>
          </a:prstGeom>
          <a:effectLst/>
        </p:spPr>
      </p:pic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91A93E1-92F8-4C04-B8DC-FE27C3BE3A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9083" y="636082"/>
            <a:ext cx="2030792" cy="3610297"/>
          </a:xfrm>
          <a:prstGeom prst="rect">
            <a:avLst/>
          </a:prstGeom>
          <a:effectLst/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1F2945-AF41-4E14-A54F-1810EB78A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7387957" y="636083"/>
            <a:ext cx="2030791" cy="36102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81824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7620F-7E61-41C1-8F46-616F755CA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MY">
                <a:solidFill>
                  <a:srgbClr val="FFFFFF"/>
                </a:solidFill>
              </a:rPr>
              <a:t>Alasan pemilihan aplikasi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88620-D742-4B35-B337-8D58B75D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MY" sz="1400" b="1" dirty="0" err="1"/>
              <a:t>Aplikasi</a:t>
            </a:r>
            <a:r>
              <a:rPr lang="en-MY" sz="1400" b="1" dirty="0"/>
              <a:t> content creation (Adobe Photoshop </a:t>
            </a:r>
            <a:r>
              <a:rPr lang="en-MY" sz="1400" b="1" dirty="0" err="1"/>
              <a:t>Ekspress</a:t>
            </a:r>
            <a:r>
              <a:rPr lang="en-MY" sz="1400" b="1" dirty="0"/>
              <a:t>)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MY" sz="1400" dirty="0"/>
              <a:t>	</a:t>
            </a:r>
            <a:r>
              <a:rPr lang="en-MY" sz="1400" dirty="0" err="1"/>
              <a:t>kemudahan</a:t>
            </a:r>
            <a:r>
              <a:rPr lang="en-MY" sz="1400" dirty="0"/>
              <a:t> </a:t>
            </a:r>
            <a:r>
              <a:rPr lang="en-MY" sz="1400" dirty="0" err="1"/>
              <a:t>penggunaan</a:t>
            </a:r>
            <a:endParaRPr lang="en-MY" sz="1400" dirty="0"/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MY" sz="1400" dirty="0"/>
              <a:t>	</a:t>
            </a:r>
            <a:r>
              <a:rPr lang="en-MY" sz="1400" dirty="0" err="1"/>
              <a:t>adanya</a:t>
            </a:r>
            <a:r>
              <a:rPr lang="en-MY" sz="1400" dirty="0"/>
              <a:t> </a:t>
            </a:r>
            <a:r>
              <a:rPr lang="en-MY" sz="1400" dirty="0" err="1"/>
              <a:t>fitur</a:t>
            </a:r>
            <a:r>
              <a:rPr lang="en-MY" sz="1400" dirty="0"/>
              <a:t> </a:t>
            </a:r>
            <a:r>
              <a:rPr lang="en-MY" sz="1400" dirty="0" err="1"/>
              <a:t>simpan</a:t>
            </a:r>
            <a:r>
              <a:rPr lang="en-MY" sz="1400" dirty="0"/>
              <a:t> </a:t>
            </a:r>
            <a:r>
              <a:rPr lang="en-MY" sz="1400" dirty="0" err="1"/>
              <a:t>otomatis</a:t>
            </a:r>
            <a:r>
              <a:rPr lang="en-MY" sz="1400" dirty="0"/>
              <a:t> </a:t>
            </a:r>
            <a:r>
              <a:rPr lang="en-MY" sz="1400" dirty="0" err="1"/>
              <a:t>sesi</a:t>
            </a:r>
            <a:r>
              <a:rPr lang="en-MY" sz="1400" dirty="0"/>
              <a:t> </a:t>
            </a:r>
            <a:r>
              <a:rPr lang="en-MY" sz="1400" dirty="0" err="1"/>
              <a:t>terakhir</a:t>
            </a:r>
            <a:r>
              <a:rPr lang="en-MY" sz="1400" dirty="0"/>
              <a:t> (resume the last session)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MY" sz="1400" dirty="0"/>
              <a:t> </a:t>
            </a:r>
            <a:r>
              <a:rPr lang="en-MY" sz="1400" dirty="0" err="1"/>
              <a:t>Adanya</a:t>
            </a:r>
            <a:r>
              <a:rPr lang="en-MY" sz="1400" dirty="0"/>
              <a:t> </a:t>
            </a:r>
            <a:r>
              <a:rPr lang="en-MY" sz="1400" dirty="0" err="1"/>
              <a:t>fitur</a:t>
            </a:r>
            <a:r>
              <a:rPr lang="en-MY" sz="1400" dirty="0"/>
              <a:t> </a:t>
            </a:r>
            <a:r>
              <a:rPr lang="en-MY" sz="1400" dirty="0" err="1"/>
              <a:t>pemolesan</a:t>
            </a:r>
            <a:r>
              <a:rPr lang="en-MY" sz="1400" dirty="0"/>
              <a:t> </a:t>
            </a:r>
            <a:r>
              <a:rPr lang="en-MY" sz="1400" dirty="0" err="1"/>
              <a:t>otomatis</a:t>
            </a:r>
            <a:r>
              <a:rPr lang="en-MY" sz="1400" dirty="0"/>
              <a:t> dan </a:t>
            </a:r>
            <a:r>
              <a:rPr lang="en-MY" sz="1400" dirty="0" err="1"/>
              <a:t>ekspress</a:t>
            </a:r>
            <a:endParaRPr lang="en-MY" sz="1400" dirty="0"/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MY" sz="1400" dirty="0"/>
          </a:p>
          <a:p>
            <a:pPr>
              <a:lnSpc>
                <a:spcPct val="90000"/>
              </a:lnSpc>
            </a:pPr>
            <a:r>
              <a:rPr lang="en-MY" sz="1400" b="1" dirty="0" err="1"/>
              <a:t>Aplikasi</a:t>
            </a:r>
            <a:r>
              <a:rPr lang="en-MY" sz="1400" b="1" dirty="0"/>
              <a:t> </a:t>
            </a:r>
            <a:r>
              <a:rPr lang="en-MY" sz="1400" b="1" dirty="0" err="1"/>
              <a:t>pemasaran</a:t>
            </a:r>
            <a:r>
              <a:rPr lang="en-MY" sz="1400" b="1" dirty="0"/>
              <a:t> online (</a:t>
            </a:r>
            <a:r>
              <a:rPr lang="en-MY" sz="1400" b="1" dirty="0" err="1"/>
              <a:t>Petani</a:t>
            </a:r>
            <a:r>
              <a:rPr lang="en-MY" sz="1400" b="1" dirty="0"/>
              <a:t> dan </a:t>
            </a:r>
            <a:r>
              <a:rPr lang="en-MY" sz="1400" b="1" dirty="0" err="1"/>
              <a:t>Tani</a:t>
            </a:r>
            <a:r>
              <a:rPr lang="en-MY" sz="1400" b="1" dirty="0"/>
              <a:t> Link)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MY" sz="1400" dirty="0"/>
              <a:t>Area </a:t>
            </a:r>
            <a:r>
              <a:rPr lang="en-MY" sz="1400" dirty="0" err="1"/>
              <a:t>layanan</a:t>
            </a:r>
            <a:r>
              <a:rPr lang="en-MY" sz="1400" dirty="0"/>
              <a:t> </a:t>
            </a:r>
            <a:r>
              <a:rPr lang="en-MY" sz="1400" dirty="0" err="1"/>
              <a:t>pengiriman</a:t>
            </a:r>
            <a:r>
              <a:rPr lang="en-MY" sz="1400" dirty="0"/>
              <a:t> </a:t>
            </a:r>
            <a:r>
              <a:rPr lang="en-MY" sz="1400" dirty="0" err="1"/>
              <a:t>produk</a:t>
            </a:r>
            <a:r>
              <a:rPr lang="en-MY" sz="1400" dirty="0"/>
              <a:t> yang </a:t>
            </a:r>
            <a:r>
              <a:rPr lang="en-MY" sz="1400" dirty="0" err="1"/>
              <a:t>luas</a:t>
            </a:r>
            <a:endParaRPr lang="en-MY" sz="1400" dirty="0"/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MY" sz="1400" dirty="0" err="1"/>
              <a:t>Kemudahan</a:t>
            </a:r>
            <a:r>
              <a:rPr lang="en-MY" sz="1400" dirty="0"/>
              <a:t> </a:t>
            </a:r>
            <a:r>
              <a:rPr lang="en-MY" sz="1400" dirty="0" err="1"/>
              <a:t>teknis</a:t>
            </a:r>
            <a:r>
              <a:rPr lang="en-MY" sz="1400" dirty="0"/>
              <a:t> </a:t>
            </a:r>
            <a:r>
              <a:rPr lang="en-MY" sz="1400" dirty="0" err="1"/>
              <a:t>penggunaan</a:t>
            </a:r>
            <a:endParaRPr lang="en-MY" sz="1400" dirty="0"/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MY" sz="1400" dirty="0" err="1"/>
              <a:t>Kecepatan</a:t>
            </a:r>
            <a:r>
              <a:rPr lang="en-MY" sz="1400" dirty="0"/>
              <a:t> server </a:t>
            </a:r>
            <a:r>
              <a:rPr lang="en-MY" sz="1400" dirty="0" err="1"/>
              <a:t>aplikasi</a:t>
            </a:r>
            <a:endParaRPr lang="en-MY" sz="1400" dirty="0"/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MY" sz="1400" dirty="0" err="1"/>
              <a:t>Adanya</a:t>
            </a:r>
            <a:r>
              <a:rPr lang="en-MY" sz="1400" dirty="0"/>
              <a:t> </a:t>
            </a:r>
            <a:r>
              <a:rPr lang="en-MY" sz="1400" dirty="0" err="1"/>
              <a:t>layanan</a:t>
            </a:r>
            <a:r>
              <a:rPr lang="en-MY" sz="1400" dirty="0"/>
              <a:t> </a:t>
            </a:r>
            <a:r>
              <a:rPr lang="en-MY" sz="1400" dirty="0" err="1"/>
              <a:t>informasi</a:t>
            </a:r>
            <a:r>
              <a:rPr lang="en-MY" sz="1400" dirty="0"/>
              <a:t> </a:t>
            </a:r>
            <a:r>
              <a:rPr lang="en-MY" sz="1400" dirty="0" err="1"/>
              <a:t>berbagai</a:t>
            </a:r>
            <a:r>
              <a:rPr lang="en-MY" sz="1400" dirty="0"/>
              <a:t> </a:t>
            </a:r>
            <a:r>
              <a:rPr lang="en-MY" sz="1400" dirty="0" err="1"/>
              <a:t>kegiatan</a:t>
            </a:r>
            <a:r>
              <a:rPr lang="en-MY" sz="1400" dirty="0"/>
              <a:t> </a:t>
            </a:r>
            <a:r>
              <a:rPr lang="en-MY" sz="1400" dirty="0" err="1"/>
              <a:t>pelatihan</a:t>
            </a:r>
            <a:r>
              <a:rPr lang="en-MY" sz="1400" dirty="0"/>
              <a:t> dan seminar </a:t>
            </a:r>
            <a:r>
              <a:rPr lang="en-MY" sz="1400" dirty="0" err="1"/>
              <a:t>petani</a:t>
            </a:r>
            <a:endParaRPr lang="en-MY" sz="1400" dirty="0"/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MY" sz="1400" dirty="0" err="1"/>
              <a:t>Rekomendasi</a:t>
            </a:r>
            <a:r>
              <a:rPr lang="en-MY" sz="1400" dirty="0"/>
              <a:t> Kementerian </a:t>
            </a:r>
            <a:r>
              <a:rPr lang="en-MY" sz="1400" dirty="0" err="1"/>
              <a:t>Kominfo</a:t>
            </a:r>
            <a:r>
              <a:rPr lang="en-MY" sz="1400" dirty="0"/>
              <a:t>, </a:t>
            </a:r>
            <a:r>
              <a:rPr lang="en-MY" sz="1400" dirty="0" err="1"/>
              <a:t>berdasarkan</a:t>
            </a:r>
            <a:r>
              <a:rPr lang="en-MY" sz="1400" dirty="0"/>
              <a:t> </a:t>
            </a:r>
            <a:r>
              <a:rPr lang="en-MY" sz="1400" dirty="0" err="1"/>
              <a:t>siaran</a:t>
            </a:r>
            <a:r>
              <a:rPr lang="en-MY" sz="1400" dirty="0"/>
              <a:t> </a:t>
            </a:r>
            <a:r>
              <a:rPr lang="en-MY" sz="1400" dirty="0" err="1"/>
              <a:t>pers</a:t>
            </a:r>
            <a:r>
              <a:rPr lang="en-MY" sz="1400" dirty="0"/>
              <a:t> NO. 225/HM/KOMINFO/09/2018</a:t>
            </a:r>
          </a:p>
        </p:txBody>
      </p:sp>
    </p:spTree>
    <p:extLst>
      <p:ext uri="{BB962C8B-B14F-4D97-AF65-F5344CB8AC3E}">
        <p14:creationId xmlns:p14="http://schemas.microsoft.com/office/powerpoint/2010/main" val="2080869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D3B00-E35A-4985-9CB9-5CFC18459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212709"/>
            <a:ext cx="9164206" cy="831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MY" sz="2800"/>
              <a:t>Petunjuk Teknis Aplikasi Adobe Photoshop Ekspress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32BAD3-8E97-4BA2-9933-F4B349344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907" y="640080"/>
            <a:ext cx="1977612" cy="35157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28080BDD-E44F-4E11-ACB9-170CC3614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515" y="637032"/>
            <a:ext cx="1977743" cy="35159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9" name="Picture 8" descr="A screenshot of a social media post with text and people in the background&#10;&#10;Description automatically generated">
            <a:extLst>
              <a:ext uri="{FF2B5EF4-FFF2-40B4-BE49-F238E27FC236}">
                <a16:creationId xmlns:a16="http://schemas.microsoft.com/office/drawing/2014/main" id="{0D973BFB-C37F-40BD-8F54-3FB6EE843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1254" y="637032"/>
            <a:ext cx="1977743" cy="35159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2258B-78B1-4A8D-AF0A-AD4BE3C7B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59" y="5163378"/>
            <a:ext cx="9164206" cy="1316931"/>
          </a:xfrm>
        </p:spPr>
        <p:txBody>
          <a:bodyPr>
            <a:normAutofit fontScale="92500" lnSpcReduction="20000"/>
          </a:bodyPr>
          <a:lstStyle/>
          <a:p>
            <a:r>
              <a:rPr lang="en-MY" sz="1800" dirty="0" err="1"/>
              <a:t>Unduh</a:t>
            </a:r>
            <a:r>
              <a:rPr lang="en-MY" sz="1800" dirty="0"/>
              <a:t> di Play store dan </a:t>
            </a:r>
            <a:r>
              <a:rPr lang="en-MY" sz="1800" dirty="0" err="1"/>
              <a:t>instal</a:t>
            </a:r>
            <a:r>
              <a:rPr lang="en-MY" sz="1800" dirty="0"/>
              <a:t> di Smartphone</a:t>
            </a:r>
          </a:p>
          <a:p>
            <a:r>
              <a:rPr lang="en-MY" sz="1800" dirty="0"/>
              <a:t>Daftar </a:t>
            </a:r>
            <a:r>
              <a:rPr lang="en-MY" sz="1800" dirty="0" err="1"/>
              <a:t>menggunakan</a:t>
            </a:r>
            <a:r>
              <a:rPr lang="en-MY" sz="1800" dirty="0"/>
              <a:t> </a:t>
            </a:r>
            <a:r>
              <a:rPr lang="en-MY" sz="1800" dirty="0" err="1"/>
              <a:t>akun</a:t>
            </a:r>
            <a:r>
              <a:rPr lang="en-MY" sz="1800" dirty="0"/>
              <a:t> media </a:t>
            </a:r>
            <a:r>
              <a:rPr lang="en-MY" sz="1800" dirty="0" err="1"/>
              <a:t>sosial</a:t>
            </a:r>
            <a:endParaRPr lang="en-MY" sz="1800" dirty="0"/>
          </a:p>
          <a:p>
            <a:r>
              <a:rPr lang="en-MY" sz="1800" dirty="0"/>
              <a:t>Content editing</a:t>
            </a:r>
          </a:p>
          <a:p>
            <a:r>
              <a:rPr lang="en-MY" sz="1800" dirty="0" err="1"/>
              <a:t>Eksplorasi</a:t>
            </a:r>
            <a:r>
              <a:rPr lang="en-MY" sz="1800" dirty="0"/>
              <a:t> </a:t>
            </a:r>
            <a:r>
              <a:rPr lang="en-MY" sz="1800" dirty="0" err="1"/>
              <a:t>fitur</a:t>
            </a:r>
            <a:r>
              <a:rPr lang="en-MY" sz="1800" dirty="0"/>
              <a:t> dan </a:t>
            </a:r>
            <a:r>
              <a:rPr lang="en-MY" sz="1800" dirty="0" err="1"/>
              <a:t>layanan</a:t>
            </a:r>
            <a:r>
              <a:rPr lang="en-MY" sz="1800" dirty="0"/>
              <a:t> lain</a:t>
            </a:r>
          </a:p>
          <a:p>
            <a:endParaRPr lang="en-MY" sz="1800" dirty="0"/>
          </a:p>
          <a:p>
            <a:pPr marL="0" indent="0">
              <a:buNone/>
            </a:pPr>
            <a:endParaRPr lang="en-MY" sz="1800" dirty="0"/>
          </a:p>
          <a:p>
            <a:endParaRPr lang="en-MY" sz="1800" dirty="0"/>
          </a:p>
          <a:p>
            <a:endParaRPr lang="en-MY" sz="1800" dirty="0"/>
          </a:p>
        </p:txBody>
      </p:sp>
    </p:spTree>
    <p:extLst>
      <p:ext uri="{BB962C8B-B14F-4D97-AF65-F5344CB8AC3E}">
        <p14:creationId xmlns:p14="http://schemas.microsoft.com/office/powerpoint/2010/main" val="179249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550F0-7934-4614-828D-F9D157F4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07" y="4718975"/>
            <a:ext cx="9164206" cy="831400"/>
          </a:xfrm>
        </p:spPr>
        <p:txBody>
          <a:bodyPr>
            <a:normAutofit/>
          </a:bodyPr>
          <a:lstStyle/>
          <a:p>
            <a:r>
              <a:rPr lang="en-MY" sz="4000" dirty="0" err="1"/>
              <a:t>Aplikasi</a:t>
            </a:r>
            <a:r>
              <a:rPr lang="en-MY" sz="4000" dirty="0"/>
              <a:t> PETANI</a:t>
            </a:r>
          </a:p>
        </p:txBody>
      </p:sp>
      <p:pic>
        <p:nvPicPr>
          <p:cNvPr id="11" name="Picture 10" descr="A screenshot of text&#10;&#10;Description automatically generated">
            <a:extLst>
              <a:ext uri="{FF2B5EF4-FFF2-40B4-BE49-F238E27FC236}">
                <a16:creationId xmlns:a16="http://schemas.microsoft.com/office/drawing/2014/main" id="{E2148DF8-9C8E-4E4C-8A13-F359FA199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6179" y="621371"/>
            <a:ext cx="2224663" cy="39549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B164FA-C14A-4168-B0F3-D01005735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842" y="628107"/>
            <a:ext cx="2224663" cy="39549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2B9171-A932-440E-ACE9-2A3982F99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822" y="628107"/>
            <a:ext cx="2224663" cy="39549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0C0A03-C594-4779-811E-BA33727DF6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979" y="628107"/>
            <a:ext cx="2224663" cy="39549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4C40E-BC6B-420E-B75A-20DF4AC3C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07" y="5558310"/>
            <a:ext cx="9164206" cy="1316931"/>
          </a:xfrm>
        </p:spPr>
        <p:txBody>
          <a:bodyPr>
            <a:normAutofit/>
          </a:bodyPr>
          <a:lstStyle/>
          <a:p>
            <a:r>
              <a:rPr lang="en-MY" sz="1800" dirty="0" err="1"/>
              <a:t>Unduh</a:t>
            </a:r>
            <a:r>
              <a:rPr lang="en-MY" sz="1800" dirty="0"/>
              <a:t> di Play store dan </a:t>
            </a:r>
            <a:r>
              <a:rPr lang="en-MY" sz="1800" dirty="0" err="1"/>
              <a:t>instal</a:t>
            </a:r>
            <a:r>
              <a:rPr lang="en-MY" sz="1800" dirty="0"/>
              <a:t> di smartphone</a:t>
            </a:r>
          </a:p>
          <a:p>
            <a:r>
              <a:rPr lang="en-MY" sz="1800" dirty="0"/>
              <a:t>Daftar</a:t>
            </a:r>
          </a:p>
          <a:p>
            <a:endParaRPr lang="en-MY" sz="1800" dirty="0"/>
          </a:p>
          <a:p>
            <a:pPr marL="0" indent="0">
              <a:buNone/>
            </a:pPr>
            <a:endParaRPr lang="en-MY" sz="1800" dirty="0"/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AFE97E-4CF0-4E24-BD85-AE906839E7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2932" y="628107"/>
            <a:ext cx="2333531" cy="395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26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9713B-4B64-42BB-A738-A360D75E7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62" y="4770087"/>
            <a:ext cx="9164206" cy="831400"/>
          </a:xfrm>
        </p:spPr>
        <p:txBody>
          <a:bodyPr>
            <a:normAutofit/>
          </a:bodyPr>
          <a:lstStyle/>
          <a:p>
            <a:r>
              <a:rPr lang="en-MY" sz="4000" dirty="0" err="1"/>
              <a:t>Aplikasi</a:t>
            </a:r>
            <a:r>
              <a:rPr lang="en-MY" sz="4000" dirty="0"/>
              <a:t> PETANI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D7A5DB-5447-4241-BB50-C704D4052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807" y="362543"/>
            <a:ext cx="2135721" cy="37968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ACD04C-A71D-4766-B031-2097D6726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58" y="319775"/>
            <a:ext cx="2135723" cy="37968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9B1D06CF-9EBD-4985-AB11-9290E821A6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7921" y="319775"/>
            <a:ext cx="2135723" cy="37968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1" name="Picture 10" descr="A picture containing green, sitting&#10;&#10;Description automatically generated">
            <a:extLst>
              <a:ext uri="{FF2B5EF4-FFF2-40B4-BE49-F238E27FC236}">
                <a16:creationId xmlns:a16="http://schemas.microsoft.com/office/drawing/2014/main" id="{0D4CE47F-03EF-4C44-B886-F1E766861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365" y="362543"/>
            <a:ext cx="2135722" cy="37968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AC292-2445-47B2-85D3-1E21384C1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62" y="5648909"/>
            <a:ext cx="9164206" cy="1316931"/>
          </a:xfrm>
        </p:spPr>
        <p:txBody>
          <a:bodyPr>
            <a:normAutofit/>
          </a:bodyPr>
          <a:lstStyle/>
          <a:p>
            <a:r>
              <a:rPr lang="en-MY" sz="1800" dirty="0"/>
              <a:t>Posting dan </a:t>
            </a:r>
            <a:r>
              <a:rPr lang="en-MY" sz="1800" dirty="0" err="1"/>
              <a:t>jual</a:t>
            </a:r>
            <a:r>
              <a:rPr lang="en-MY" sz="1800" dirty="0"/>
              <a:t> </a:t>
            </a:r>
            <a:r>
              <a:rPr lang="en-MY" sz="1800" dirty="0" err="1"/>
              <a:t>produk</a:t>
            </a:r>
            <a:endParaRPr lang="en-MY" sz="1800" dirty="0"/>
          </a:p>
          <a:p>
            <a:pPr marL="0" indent="0">
              <a:buNone/>
            </a:pPr>
            <a:endParaRPr lang="en-MY" sz="1800" dirty="0"/>
          </a:p>
          <a:p>
            <a:endParaRPr lang="en-MY" sz="1800" dirty="0"/>
          </a:p>
          <a:p>
            <a:pPr marL="0" indent="0">
              <a:buNone/>
            </a:pPr>
            <a:endParaRPr lang="en-MY" sz="1800" dirty="0"/>
          </a:p>
        </p:txBody>
      </p:sp>
    </p:spTree>
    <p:extLst>
      <p:ext uri="{BB962C8B-B14F-4D97-AF65-F5344CB8AC3E}">
        <p14:creationId xmlns:p14="http://schemas.microsoft.com/office/powerpoint/2010/main" val="330703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C3E3-0EB9-4874-B52C-02833CCD9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891638"/>
            <a:ext cx="9164206" cy="831400"/>
          </a:xfrm>
        </p:spPr>
        <p:txBody>
          <a:bodyPr>
            <a:normAutofit/>
          </a:bodyPr>
          <a:lstStyle/>
          <a:p>
            <a:r>
              <a:rPr lang="en-MY" sz="4000" dirty="0" err="1"/>
              <a:t>Aplikasi</a:t>
            </a:r>
            <a:r>
              <a:rPr lang="en-MY" sz="4000" dirty="0"/>
              <a:t> PETANI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7A0A20-AA3F-4003-B045-25B1DE313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201" y="347339"/>
            <a:ext cx="2465254" cy="43826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4A9867-A639-4D8F-A7DE-D08720071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841" y="330109"/>
            <a:ext cx="2465254" cy="43826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A65DC3-875E-4FBA-85B2-4F41E1240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7561" y="330109"/>
            <a:ext cx="2465254" cy="43826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8D4103-B243-4E91-AA9E-ADFBECF111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724" y="330109"/>
            <a:ext cx="2465254" cy="43826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0FD7E-9804-4590-9570-C12A2D87F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5624562"/>
            <a:ext cx="9164206" cy="1316931"/>
          </a:xfrm>
        </p:spPr>
        <p:txBody>
          <a:bodyPr>
            <a:normAutofit/>
          </a:bodyPr>
          <a:lstStyle/>
          <a:p>
            <a:r>
              <a:rPr lang="en-MY" sz="1800" dirty="0"/>
              <a:t>Cari dan </a:t>
            </a:r>
            <a:r>
              <a:rPr lang="en-MY" sz="1800" dirty="0" err="1"/>
              <a:t>beli</a:t>
            </a:r>
            <a:endParaRPr lang="en-MY" sz="1800" dirty="0"/>
          </a:p>
          <a:p>
            <a:r>
              <a:rPr lang="en-MY" sz="1800" dirty="0" err="1"/>
              <a:t>Merawat</a:t>
            </a:r>
            <a:r>
              <a:rPr lang="en-MY" sz="1800" dirty="0"/>
              <a:t> engagement </a:t>
            </a:r>
            <a:r>
              <a:rPr lang="en-MY" sz="1800" dirty="0" err="1"/>
              <a:t>dengan</a:t>
            </a:r>
            <a:r>
              <a:rPr lang="en-MY" sz="1800" dirty="0"/>
              <a:t> pasar</a:t>
            </a:r>
          </a:p>
          <a:p>
            <a:r>
              <a:rPr lang="en-MY" sz="1800" dirty="0" err="1"/>
              <a:t>Eksplorasi</a:t>
            </a:r>
            <a:r>
              <a:rPr lang="en-MY" sz="1800" dirty="0"/>
              <a:t> </a:t>
            </a:r>
            <a:r>
              <a:rPr lang="en-MY" sz="1800" dirty="0" err="1"/>
              <a:t>fitur</a:t>
            </a:r>
            <a:r>
              <a:rPr lang="en-MY" sz="1800" dirty="0"/>
              <a:t> dan </a:t>
            </a:r>
            <a:r>
              <a:rPr lang="en-MY" sz="1800" dirty="0" err="1"/>
              <a:t>layanan</a:t>
            </a:r>
            <a:r>
              <a:rPr lang="en-MY" sz="1800" dirty="0"/>
              <a:t> lain</a:t>
            </a:r>
          </a:p>
          <a:p>
            <a:endParaRPr lang="en-MY" sz="1800" dirty="0"/>
          </a:p>
          <a:p>
            <a:pPr marL="0" indent="0">
              <a:buNone/>
            </a:pPr>
            <a:endParaRPr lang="en-MY" sz="1800" dirty="0"/>
          </a:p>
        </p:txBody>
      </p:sp>
    </p:spTree>
    <p:extLst>
      <p:ext uri="{BB962C8B-B14F-4D97-AF65-F5344CB8AC3E}">
        <p14:creationId xmlns:p14="http://schemas.microsoft.com/office/powerpoint/2010/main" val="4288059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780A4-76E8-4364-8E0D-23D0D2BE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/>
              <a:t>Aplikasi</a:t>
            </a:r>
            <a:r>
              <a:rPr lang="en-MY" dirty="0"/>
              <a:t> </a:t>
            </a:r>
            <a:r>
              <a:rPr lang="en-MY" dirty="0" err="1"/>
              <a:t>Tani</a:t>
            </a:r>
            <a:r>
              <a:rPr lang="en-MY" dirty="0"/>
              <a:t>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463C1-0F27-48CF-AF5D-1784CF456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31259"/>
            <a:ext cx="8946541" cy="4195481"/>
          </a:xfrm>
        </p:spPr>
        <p:txBody>
          <a:bodyPr/>
          <a:lstStyle/>
          <a:p>
            <a:r>
              <a:rPr lang="en-MY" dirty="0" err="1"/>
              <a:t>Unduh</a:t>
            </a:r>
            <a:r>
              <a:rPr lang="en-MY" dirty="0"/>
              <a:t> di Play store dan </a:t>
            </a:r>
            <a:r>
              <a:rPr lang="en-MY" dirty="0" err="1"/>
              <a:t>instal</a:t>
            </a:r>
            <a:r>
              <a:rPr lang="en-MY" dirty="0"/>
              <a:t> di smartphone</a:t>
            </a:r>
          </a:p>
          <a:p>
            <a:r>
              <a:rPr lang="en-MY" dirty="0"/>
              <a:t>Daftar</a:t>
            </a:r>
          </a:p>
          <a:p>
            <a:endParaRPr lang="en-MY" dirty="0"/>
          </a:p>
          <a:p>
            <a:pPr marL="0" indent="0">
              <a:buNone/>
            </a:pPr>
            <a:endParaRPr lang="en-MY" dirty="0"/>
          </a:p>
          <a:p>
            <a:endParaRPr lang="en-MY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920CF4-8578-4F8A-9E0D-C5399DCBC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138" y="2205758"/>
            <a:ext cx="2513837" cy="4469044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31641ED-A9D5-4894-8982-A4A29F29D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155" y="2205758"/>
            <a:ext cx="2513837" cy="4469044"/>
          </a:xfrm>
          <a:prstGeom prst="rect">
            <a:avLst/>
          </a:prstGeom>
        </p:spPr>
      </p:pic>
      <p:pic>
        <p:nvPicPr>
          <p:cNvPr id="9" name="Picture 8" descr="dhdhddhdh">
            <a:extLst>
              <a:ext uri="{FF2B5EF4-FFF2-40B4-BE49-F238E27FC236}">
                <a16:creationId xmlns:a16="http://schemas.microsoft.com/office/drawing/2014/main" id="{06BCA5A7-5858-485F-A92A-006C6CFDB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144" y="2205758"/>
            <a:ext cx="2513838" cy="446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4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148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Courier New</vt:lpstr>
      <vt:lpstr>Wingdings 3</vt:lpstr>
      <vt:lpstr>Ion</vt:lpstr>
      <vt:lpstr>Pelatihan Manajemen Pemasaran Online Berbasis Teknologi Digital Smartphone</vt:lpstr>
      <vt:lpstr>Fokus pelatihan </vt:lpstr>
      <vt:lpstr>Aplikasi yang dipilih </vt:lpstr>
      <vt:lpstr>Alasan pemilihan aplikasi</vt:lpstr>
      <vt:lpstr>Petunjuk Teknis Aplikasi Adobe Photoshop Ekspress</vt:lpstr>
      <vt:lpstr>Aplikasi PETANI</vt:lpstr>
      <vt:lpstr>Aplikasi PETANI</vt:lpstr>
      <vt:lpstr>Aplikasi PETANI</vt:lpstr>
      <vt:lpstr>Aplikasi Tani Link</vt:lpstr>
      <vt:lpstr>Aplikasi Tani Link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Pelatihan Manajemen Pemasaran Online Berbasis Teknologi Digital Smartphone</dc:title>
  <dc:creator>Zulfadli Zulfadli</dc:creator>
  <cp:lastModifiedBy>Zulfadli Zulfadli</cp:lastModifiedBy>
  <cp:revision>4</cp:revision>
  <dcterms:created xsi:type="dcterms:W3CDTF">2019-08-21T07:54:20Z</dcterms:created>
  <dcterms:modified xsi:type="dcterms:W3CDTF">2019-08-21T08:16:32Z</dcterms:modified>
</cp:coreProperties>
</file>